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974C0-C888-41DC-A18B-04B9F573E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75FF242-316B-43D6-B174-9DF918EFE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E4CA2F-E541-498B-91A5-D67903AB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19D3A2-2A2D-4496-B4B9-1AAA0BD9D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48498E-37A1-4440-ABD6-439213BE7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4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AC56D-87E3-4CE2-AB9D-C2DC57E4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AC2EF49-2663-4D3C-B119-CE67563E0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2826DB-7EC5-478F-A5A1-6C6A25C2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416911-35BE-4391-8B55-037010A7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41FB98-813F-474C-A555-AC1AEFAA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255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F55EF97-10BF-4DFE-88E8-43ECE8EF6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65C01F5-949F-4BB3-94B8-5151D1CB8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B3A26B-41BE-44FC-9A4E-033D9A52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BBECE0-BE62-4A74-91D8-A4E04583F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4C394E-1EBA-416E-A65E-9C1C62E9A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193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EA45C-0812-47CF-B0E5-6513C7B1A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EA11C0-20A6-41B7-A9CD-96043FA43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82C8F2-6559-4EBF-8CA1-FC41E4726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736583-9AB1-415B-8A39-66F0D7AE4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BF615B-9E75-4B95-9ABF-24FA703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297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1028C-3688-4B35-BD49-A922AB79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FB5CE9-17A8-4814-BA2C-DD6D2E343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0BE225-3177-4F9C-A7C4-9BA37B1F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59BFE6-0491-4070-A5C8-9E274EB03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A8B37F-9BD2-4DA8-940F-E9BCD8201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229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83E00-B469-43AD-9BA6-3FA9506B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B4E52F-5997-426E-B1C0-B523B14C7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A97B38-3264-469C-9E92-A90A61090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347366-56A2-4B9A-8783-2378CEFF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9E819E-DD5B-4F62-AFBA-6CB3193D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560543-7CCF-4E80-9276-3597E99A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72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E8CE7C-9423-4B0E-B8C5-87E075A4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D76076-2581-40BC-BF4C-5CFB24463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27656C-9BCC-4F82-81BD-BEC88D917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F4D1216-960E-49BC-BCC8-40FD3A4B1F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AB2DE5D-3C25-4C23-AB2A-974A9DC5C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49A3BEA-02A4-4D68-AAF7-02738110D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D329A21-8995-4E6D-98B7-5B6E64FCE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69472C-42F0-4085-91B8-E2582730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982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5D147D-34F3-4788-8A8A-223D0F695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6E8474-29E4-4069-8E75-F033602C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BADB561-50C1-44B6-95EF-CA16C793E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F94907-E649-4EDE-817D-9928F16F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973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B50A302-1C36-4A0D-9EDA-938503241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CE75E02-97AB-4A02-B884-92896958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E31935-ABB2-4F26-B5EB-1C329409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723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B7547-0EEC-476E-9BC0-C909EEA2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5C23C9-2B46-486D-8C9C-6D4E06E5D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969D0A7-CD3B-4FDF-AD25-A27F7FC98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6E4BA22-7931-476D-BABD-36887E5E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94688B0-7B05-4D9E-AD14-2B894EC6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8FA1251-B33A-4477-9AC6-9C8316B15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728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078DE0-62D6-4656-930A-6DF81E32D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5287D5E-D4B7-4705-84B5-65ACB51C5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9D86D1-D93D-455B-8F78-43585436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965E35-CC79-463C-8E53-C089C77C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6B8E62-CCD2-49A9-9E08-44E76CDB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1288D5-703A-4A01-844D-1FE08E003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202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8479C8-72A4-4481-B423-AE1CF8E32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982268-93CF-4C7E-8EED-9CAA84397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C40B05-63B1-4690-A9C9-78AC0DA28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CB096-FAED-482F-ADDC-F562AD582463}" type="datetimeFigureOut">
              <a:rPr lang="de-AT" smtClean="0"/>
              <a:t>30.09.2017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5FAA0C-740E-4F77-B76B-12870DA77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BD414F-4AD9-4966-994A-2586CD0DC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C02A-9F5C-458C-938B-B0C15211D3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813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A22D2-50FC-4006-9E2B-A71C295CD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fa-IR" b="1"/>
              <a:t>آموزشگاه پروین اعتصامی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52B730-9014-4832-9F50-8AA4BF0EF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fa-IR" sz="4800"/>
              <a:t>جامعه مستقل زنان ایرانی مقیم اتریش</a:t>
            </a:r>
          </a:p>
          <a:p>
            <a:r>
              <a:rPr lang="fa-IR" sz="4800"/>
              <a:t> </a:t>
            </a:r>
            <a:endParaRPr lang="de-AT" sz="4800" dirty="0"/>
          </a:p>
        </p:txBody>
      </p:sp>
      <p:pic>
        <p:nvPicPr>
          <p:cNvPr id="1027" name="Picture 3" descr="giflogo">
            <a:extLst>
              <a:ext uri="{FF2B5EF4-FFF2-40B4-BE49-F238E27FC236}">
                <a16:creationId xmlns:a16="http://schemas.microsoft.com/office/drawing/2014/main" id="{CE3AE8AC-F3E1-4004-893C-A2AC286BF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20663"/>
            <a:ext cx="1287463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716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nd, drinnen, Tisch, Essen enthält.&#10;&#10;Mit sehr hoher Zuverlässigkeit generierte Beschreibung">
            <a:extLst>
              <a:ext uri="{FF2B5EF4-FFF2-40B4-BE49-F238E27FC236}">
                <a16:creationId xmlns:a16="http://schemas.microsoft.com/office/drawing/2014/main" id="{1F1EDF86-D29C-48A1-9C24-7A1D398B8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nd, drinnen, Tisch, Teller enthält.&#10;&#10;Mit sehr hoher Zuverlässigkeit generierte Beschreibung">
            <a:extLst>
              <a:ext uri="{FF2B5EF4-FFF2-40B4-BE49-F238E27FC236}">
                <a16:creationId xmlns:a16="http://schemas.microsoft.com/office/drawing/2014/main" id="{42AC4717-1EF0-49C0-A3AD-04552A7F9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02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Gruppe, Gebäude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07B74632-9C50-405D-9A27-CECD9BD80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9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Gebäude, Person, Boden enthält.&#10;&#10;Mit sehr hoher Zuverlässigkeit generierte Beschreibung">
            <a:extLst>
              <a:ext uri="{FF2B5EF4-FFF2-40B4-BE49-F238E27FC236}">
                <a16:creationId xmlns:a16="http://schemas.microsoft.com/office/drawing/2014/main" id="{0FA4AF93-0731-4418-8DC6-F6870CBF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44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F1F1B29-586A-4093-9772-FC7852AD6F0D}"/>
              </a:ext>
            </a:extLst>
          </p:cNvPr>
          <p:cNvSpPr/>
          <p:nvPr/>
        </p:nvSpPr>
        <p:spPr>
          <a:xfrm>
            <a:off x="1287463" y="2828836"/>
            <a:ext cx="97032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4000" dirty="0">
                <a:ea typeface="Times New Roman" panose="02020603050405020304" pitchFamily="18" charset="0"/>
                <a:cs typeface="Times New Roman" panose="02020603050405020304" pitchFamily="18" charset="0"/>
              </a:rPr>
              <a:t>آموزشگاه پروین اعتصامی نهادی از جامعه مستقل زنان ایرانی مقیم اتریش می باشد که در راستای پیشبرد اهداف جامعه (آموزش زبان فارسی و شناساندن فرهنگ ایرانی) مندرج در اساسنامه جامعه از سال ١٩٨٦ کار خود را در وین آغاز نموده است.</a:t>
            </a:r>
            <a:endParaRPr lang="de-AT" sz="4000" dirty="0"/>
          </a:p>
        </p:txBody>
      </p:sp>
    </p:spTree>
    <p:extLst>
      <p:ext uri="{BB962C8B-B14F-4D97-AF65-F5344CB8AC3E}">
        <p14:creationId xmlns:p14="http://schemas.microsoft.com/office/powerpoint/2010/main" val="86751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663C6-1343-4EB8-9A62-5876E9411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69825"/>
          </a:xfrm>
        </p:spPr>
        <p:txBody>
          <a:bodyPr/>
          <a:lstStyle/>
          <a:p>
            <a:r>
              <a:rPr lang="fa-IR" dirty="0"/>
              <a:t>دوره ی آمادگی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2CA4CF1-4D69-4560-8233-DA84D49EC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25271"/>
            <a:ext cx="9144000" cy="3511736"/>
          </a:xfrm>
        </p:spPr>
        <p:txBody>
          <a:bodyPr>
            <a:normAutofit/>
          </a:bodyPr>
          <a:lstStyle/>
          <a:p>
            <a:pPr rtl="1"/>
            <a:r>
              <a:rPr lang="fa-IR" sz="4000" dirty="0"/>
              <a:t>ـ دوره آمادگی برای کودکانی که آغاز به گفتارآموزی می کنند (از٤سالگی با مشورت آموزگار) :</a:t>
            </a:r>
            <a:endParaRPr lang="de-AT" sz="4000" dirty="0"/>
          </a:p>
          <a:p>
            <a:pPr rtl="1"/>
            <a:r>
              <a:rPr lang="fa-IR" sz="4000" dirty="0"/>
              <a:t>آموزش زبان فارسی با استفاده از نقاشی، کاردستی و شعرخوانی </a:t>
            </a:r>
            <a:endParaRPr lang="de-AT" sz="4000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58408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A0C9F3-6A29-46C6-8BB0-A68A06755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1531190"/>
          </a:xfrm>
        </p:spPr>
        <p:txBody>
          <a:bodyPr>
            <a:normAutofit fontScale="90000"/>
          </a:bodyPr>
          <a:lstStyle/>
          <a:p>
            <a:r>
              <a:rPr lang="fa-IR" sz="5400" dirty="0"/>
              <a:t>آموزش زبان فارسی به کودکان و نوجوانان چند زبانه</a:t>
            </a:r>
            <a:endParaRPr lang="de-AT" sz="5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0778F1-A600-4FE7-9107-72B42733F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53554"/>
            <a:ext cx="9144000" cy="3370728"/>
          </a:xfrm>
        </p:spPr>
        <p:txBody>
          <a:bodyPr>
            <a:normAutofit lnSpcReduction="10000"/>
          </a:bodyPr>
          <a:lstStyle/>
          <a:p>
            <a:pPr rtl="1"/>
            <a:r>
              <a:rPr lang="fa-IR" dirty="0"/>
              <a:t> </a:t>
            </a:r>
            <a:endParaRPr lang="de-AT" dirty="0"/>
          </a:p>
          <a:p>
            <a:pPr algn="r" rtl="1"/>
            <a:r>
              <a:rPr lang="fa-IR" sz="4000" dirty="0"/>
              <a:t>پایه اول: یادگیری نوشتاری حروف الفبا در چارچوب فارسی آموزی پایه (در دو دوره)</a:t>
            </a:r>
            <a:endParaRPr lang="de-AT" sz="4000" dirty="0"/>
          </a:p>
          <a:p>
            <a:pPr algn="r" rtl="1"/>
            <a:r>
              <a:rPr lang="fa-IR" sz="4000" dirty="0"/>
              <a:t>پایه دوم: خواندن و نوشتن </a:t>
            </a:r>
            <a:endParaRPr lang="de-AT" sz="4000" dirty="0"/>
          </a:p>
          <a:p>
            <a:pPr algn="r" rtl="1"/>
            <a:r>
              <a:rPr lang="fa-IR" sz="4000" dirty="0"/>
              <a:t>پایه سوم: کتاب خوانی و انشا نویسی، در سطوح آغازین و پیشرفته</a:t>
            </a:r>
            <a:endParaRPr lang="de-AT" sz="4000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17954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82BA4-FCED-4FAF-AF30-6B2C9EFB4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740D6B-9F9E-45BF-8D02-81C27925B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0135"/>
            <a:ext cx="10515600" cy="364682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800" dirty="0"/>
              <a:t>در کنار وظیفه اصلی آموزش زبان فارسی، کلاس های دیگری نیز از جمله فراگیری شعر و ادب فارسی، کلاس نرمش و .... بر اساس امکانات و  نیاز</a:t>
            </a:r>
            <a:endParaRPr lang="de-AT" sz="4800" dirty="0"/>
          </a:p>
        </p:txBody>
      </p:sp>
    </p:spTree>
    <p:extLst>
      <p:ext uri="{BB962C8B-B14F-4D97-AF65-F5344CB8AC3E}">
        <p14:creationId xmlns:p14="http://schemas.microsoft.com/office/powerpoint/2010/main" val="3753339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0DC1B-B1BE-4BDB-AC92-7674B5EA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/>
              <a:t>گروه آموزشی</a:t>
            </a:r>
            <a:br>
              <a:rPr lang="de-AT" dirty="0"/>
            </a:b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0C7665-9398-4504-BF70-5EDC1FBE5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sz="4000" dirty="0"/>
              <a:t>ـ دو نفر هماهنگ کننده که یکی از آنها مسئول حسابداری می باشد. (نحوه انتخاب هماهنگ کننده ها وحسابدار برطبق اساسنامه جامعه مستقل زنان می باشد).</a:t>
            </a:r>
            <a:endParaRPr lang="de-AT" sz="4000" dirty="0"/>
          </a:p>
          <a:p>
            <a:pPr marL="0" indent="0" algn="r" rtl="1">
              <a:buNone/>
            </a:pPr>
            <a:r>
              <a:rPr lang="fa-IR" sz="4000" dirty="0"/>
              <a:t>ـ کادرآموزگاران که ازمیان اعضای جامعه و علاقمندان غیر عضو به صورت داوطلبانه تشکیل می گردد.</a:t>
            </a:r>
            <a:endParaRPr lang="de-AT" sz="4000" dirty="0"/>
          </a:p>
          <a:p>
            <a:pPr marL="0" indent="0" algn="r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39863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Person, Wand, Tisch enthält.&#10;&#10;Mit sehr hoher Zuverlässigkeit generierte Beschreibung">
            <a:extLst>
              <a:ext uri="{FF2B5EF4-FFF2-40B4-BE49-F238E27FC236}">
                <a16:creationId xmlns:a16="http://schemas.microsoft.com/office/drawing/2014/main" id="{B267533A-E986-415C-BDE1-7FC94C02B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50" y="0"/>
            <a:ext cx="1030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22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Person, Tisch, Wand enthält.&#10;&#10;Mit sehr hoher Zuverlässigkeit generierte Beschreibung">
            <a:extLst>
              <a:ext uri="{FF2B5EF4-FFF2-40B4-BE49-F238E27FC236}">
                <a16:creationId xmlns:a16="http://schemas.microsoft.com/office/drawing/2014/main" id="{0E03ACFA-AEE2-47FD-8F61-4AE4840C7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50" y="0"/>
            <a:ext cx="1030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7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drinnen, Mann enthält.&#10;&#10;Mit sehr hoher Zuverlässigkeit generierte Beschreibung">
            <a:extLst>
              <a:ext uri="{FF2B5EF4-FFF2-40B4-BE49-F238E27FC236}">
                <a16:creationId xmlns:a16="http://schemas.microsoft.com/office/drawing/2014/main" id="{6009F0A8-D4AE-42A8-9B7A-10E334A9D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31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Office PowerPoint</Application>
  <PresentationFormat>Breitbild</PresentationFormat>
  <Paragraphs>16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</vt:lpstr>
      <vt:lpstr>آموزشگاه پروین اعتصامی</vt:lpstr>
      <vt:lpstr>PowerPoint-Präsentation</vt:lpstr>
      <vt:lpstr>دوره ی آمادگی</vt:lpstr>
      <vt:lpstr>آموزش زبان فارسی به کودکان و نوجوانان چند زبانه</vt:lpstr>
      <vt:lpstr>PowerPoint-Präsentation</vt:lpstr>
      <vt:lpstr>گروه آموزشی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آموزشگاه پروین اعتصامی</dc:title>
  <dc:creator>Oliver Fleischmann</dc:creator>
  <cp:lastModifiedBy>Oliver Fleischmann</cp:lastModifiedBy>
  <cp:revision>9</cp:revision>
  <dcterms:created xsi:type="dcterms:W3CDTF">2017-09-30T03:10:29Z</dcterms:created>
  <dcterms:modified xsi:type="dcterms:W3CDTF">2017-09-30T04:35:46Z</dcterms:modified>
</cp:coreProperties>
</file>